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Oswald Bold" charset="1" panose="000008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948750" y="5745240"/>
            <a:ext cx="4339250" cy="4339250"/>
          </a:xfrm>
          <a:custGeom>
            <a:avLst/>
            <a:gdLst/>
            <a:ahLst/>
            <a:cxnLst/>
            <a:rect r="r" b="b" t="t" l="l"/>
            <a:pathLst>
              <a:path h="4339250" w="4339250">
                <a:moveTo>
                  <a:pt x="0" y="0"/>
                </a:moveTo>
                <a:lnTo>
                  <a:pt x="4339250" y="0"/>
                </a:lnTo>
                <a:lnTo>
                  <a:pt x="4339250" y="4339249"/>
                </a:lnTo>
                <a:lnTo>
                  <a:pt x="0" y="43392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33775" y="2812835"/>
            <a:ext cx="2330665" cy="2330665"/>
          </a:xfrm>
          <a:custGeom>
            <a:avLst/>
            <a:gdLst/>
            <a:ahLst/>
            <a:cxnLst/>
            <a:rect r="r" b="b" t="t" l="l"/>
            <a:pathLst>
              <a:path h="2330665" w="2330665">
                <a:moveTo>
                  <a:pt x="0" y="0"/>
                </a:moveTo>
                <a:lnTo>
                  <a:pt x="2330665" y="0"/>
                </a:lnTo>
                <a:lnTo>
                  <a:pt x="2330665" y="2330665"/>
                </a:lnTo>
                <a:lnTo>
                  <a:pt x="0" y="2330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412056" y="9405039"/>
            <a:ext cx="674191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403635"/>
                </a:solidFill>
                <a:latin typeface="Oswald Bold"/>
                <a:ea typeface="Oswald Bold"/>
                <a:cs typeface="Oswald Bold"/>
                <a:sym typeface="Oswald Bold"/>
              </a:rPr>
              <a:t>friendsofrichlandpregnancy.com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DAG9zlvXWSc</dc:identifier>
  <dcterms:modified xsi:type="dcterms:W3CDTF">2011-08-01T06:04:30Z</dcterms:modified>
  <cp:revision>1</cp:revision>
  <dc:title>friendsofrichlandpregnancy.com</dc:title>
</cp:coreProperties>
</file>